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ac4f0">
                  <a:alpha val="7058"/>
                </a:srgbClr>
              </a:gs>
              <a:gs pos="100000">
                <a:srgbClr val="7ac4f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19E15CA1-B3CA-4259-91C5-7BF9DA8F76F6}" type="datetime">
              <a:rPr b="0" lang="en-AU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20/07/21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97F1784-D67C-4BE2-AC24-936E5248F04B}" type="slidenum">
              <a:rPr b="0" lang="en-A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ac4f0">
                  <a:alpha val="7058"/>
                </a:srgbClr>
              </a:gs>
              <a:gs pos="100000">
                <a:srgbClr val="7ac4f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15E737EF-D3A8-499F-96D0-DFABDC50F8A6}" type="datetime">
              <a:rPr b="0" lang="en-AU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20/07/21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91FB5DA-F3A6-4E35-9571-F083DB68D506}" type="slidenum">
              <a:rPr b="0" lang="en-A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Australia’s exports of Wheat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Subtitl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Countries that are a major source of exports for Australia Hamish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Show map of countries where the major source of exports are coming from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The Product/Service Hamish  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Explain if it is man-made or natural, renewal recyclable, human or rare.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Insert a picture of the product/service.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Locations of countries where the product is mined, produced, grown or built James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Include a map of these countries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Why the export valuable to Australia James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Explain how much in dollars in this import for Australia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Explain why this import is valuable for Australia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The social impact of this export in the country of origin and Australia James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The environmental impact of this export on the country of origin and Austalia Tegan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The economic effect of this export on the country of origin and Australia Tegan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Impact of Covid 19 on the export of this product Tegan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DE236594B8664FA9AE974BEB55DFE1" ma:contentTypeVersion="13" ma:contentTypeDescription="Create a new document." ma:contentTypeScope="" ma:versionID="3652cc5b6f5c4e8a92356afee0896c08">
  <xsd:schema xmlns:xsd="http://www.w3.org/2001/XMLSchema" xmlns:xs="http://www.w3.org/2001/XMLSchema" xmlns:p="http://schemas.microsoft.com/office/2006/metadata/properties" xmlns:ns3="e7332888-3218-4cbd-94fd-a187df7605e7" xmlns:ns4="65587756-7622-45e3-ae05-129e72c4ae34" targetNamespace="http://schemas.microsoft.com/office/2006/metadata/properties" ma:root="true" ma:fieldsID="797d83a8e5b1890e629bdc9ca26f4830" ns3:_="" ns4:_="">
    <xsd:import namespace="e7332888-3218-4cbd-94fd-a187df7605e7"/>
    <xsd:import namespace="65587756-7622-45e3-ae05-129e72c4ae3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332888-3218-4cbd-94fd-a187df7605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587756-7622-45e3-ae05-129e72c4ae3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2B177A-BD6C-4D64-82E1-12827EC22EC6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dcmitype/"/>
    <ds:schemaRef ds:uri="65587756-7622-45e3-ae05-129e72c4ae34"/>
    <ds:schemaRef ds:uri="e7332888-3218-4cbd-94fd-a187df7605e7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5A698E2-E8A6-495A-8055-CBDD391509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B7C69-AF30-46B6-B3F9-53438A6A44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332888-3218-4cbd-94fd-a187df7605e7"/>
    <ds:schemaRef ds:uri="65587756-7622-45e3-ae05-129e72c4ae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</TotalTime>
  <Application>LibreOffice/7.1.4.2$Linux_X86_64 LibreOffice_project/10$Build-2</Application>
  <AppVersion>15.0000</AppVersion>
  <Words>148</Words>
  <Paragraphs>15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2020-07-24T00:15:06Z</dcterms:created>
  <dc:creator>Theresa Snodgrass</dc:creator>
  <dc:description/>
  <dc:language>en-US</dc:language>
  <cp:lastModifiedBy/>
  <dcterms:modified xsi:type="dcterms:W3CDTF">2021-07-20T13:31:48Z</dcterms:modified>
  <cp:revision>3</cp:revision>
  <dc:subject/>
  <dc:title>Australia’s export of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0x010100FADE236594B8664FA9AE974BEB55DFE1</vt:lpwstr>
  </property>
  <property fmtid="{D5CDD505-2E9C-101B-9397-08002B2CF9AE}" pid="3" name="PresentationFormat">
    <vt:lpwstr>Widescreen</vt:lpwstr>
  </property>
  <property fmtid="{D5CDD505-2E9C-101B-9397-08002B2CF9AE}" pid="4" name="Slides">
    <vt:i4>9</vt:i4>
  </property>
</Properties>
</file>